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6"/>
  </p:notesMasterIdLst>
  <p:sldIdLst>
    <p:sldId id="283" r:id="rId3"/>
    <p:sldId id="314" r:id="rId4"/>
    <p:sldId id="319" r:id="rId5"/>
    <p:sldId id="258" r:id="rId6"/>
    <p:sldId id="289" r:id="rId7"/>
    <p:sldId id="311" r:id="rId8"/>
    <p:sldId id="312" r:id="rId9"/>
    <p:sldId id="317" r:id="rId10"/>
    <p:sldId id="318" r:id="rId11"/>
    <p:sldId id="316" r:id="rId12"/>
    <p:sldId id="310" r:id="rId13"/>
    <p:sldId id="315" r:id="rId14"/>
    <p:sldId id="32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554"/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4E12-804C-41D4-8B89-2CBB0BB3420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7BBD-8274-4705-8FA8-03B2DB2B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53088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029200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16604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2057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26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0"/>
            <a:ext cx="2057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68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135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029200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16604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4495800"/>
            <a:ext cx="4572000" cy="933450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34000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0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7206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8195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4495800"/>
            <a:ext cx="4572000" cy="933450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34000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7" y="4167187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9087" y="2667000"/>
            <a:ext cx="6208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265238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81200"/>
            <a:ext cx="30480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0002" y="1265238"/>
            <a:ext cx="30491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0002" y="1981200"/>
            <a:ext cx="304919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2057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26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0"/>
            <a:ext cx="2057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68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135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51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95800" y="1524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23622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3200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4038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4599" y="1066800"/>
            <a:ext cx="2514599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066800"/>
            <a:ext cx="3657600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514599" y="3581400"/>
            <a:ext cx="2514599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181600" y="3581400"/>
            <a:ext cx="3657600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94904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858000" y="3581400"/>
            <a:ext cx="19811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14600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94904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858001" y="1295400"/>
            <a:ext cx="1981199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7" y="4167187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9087" y="2667000"/>
            <a:ext cx="6208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265238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81200"/>
            <a:ext cx="30480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0002" y="1265238"/>
            <a:ext cx="30491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0002" y="1981200"/>
            <a:ext cx="304919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4000">
              <a:schemeClr val="bg1">
                <a:lumMod val="12000"/>
                <a:lumOff val="88000"/>
              </a:schemeClr>
            </a:gs>
            <a:gs pos="100000">
              <a:schemeClr val="accent1">
                <a:lumMod val="67000"/>
                <a:lumOff val="3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62000" y="0"/>
            <a:ext cx="238125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219200"/>
            <a:ext cx="6248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slide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2458"/>
            <a:ext cx="238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50" r:id="rId3"/>
    <p:sldLayoutId id="2147483664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4000">
              <a:schemeClr val="bg1">
                <a:lumMod val="12000"/>
                <a:lumOff val="88000"/>
              </a:schemeClr>
            </a:gs>
            <a:gs pos="100000">
              <a:schemeClr val="accent1">
                <a:lumMod val="67000"/>
                <a:lumOff val="3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62000" y="0"/>
            <a:ext cx="238125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219200"/>
            <a:ext cx="6248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156196"/>
            <a:ext cx="7772400" cy="9334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Raymer Elementary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6400800" cy="685800"/>
          </a:xfrm>
        </p:spPr>
        <p:txBody>
          <a:bodyPr/>
          <a:lstStyle/>
          <a:p>
            <a:r>
              <a:rPr lang="en-US" dirty="0" smtClean="0"/>
              <a:t>September 20, 2016</a:t>
            </a:r>
            <a:endParaRPr lang="en-US" dirty="0"/>
          </a:p>
        </p:txBody>
      </p:sp>
      <p:pic>
        <p:nvPicPr>
          <p:cNvPr id="5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0" y="5313942"/>
            <a:ext cx="1726940" cy="13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Newsletter – feedback</a:t>
            </a:r>
          </a:p>
          <a:p>
            <a:r>
              <a:rPr lang="en-US" dirty="0" smtClean="0"/>
              <a:t>Ways to reach more parents</a:t>
            </a:r>
          </a:p>
          <a:p>
            <a:r>
              <a:rPr lang="en-US" dirty="0" smtClean="0"/>
              <a:t>Noon Hour Supervisors needed to spare</a:t>
            </a:r>
          </a:p>
          <a:p>
            <a:r>
              <a:rPr lang="en-US" dirty="0" smtClean="0"/>
              <a:t>Online system for signing up for parent-teacher conferences</a:t>
            </a:r>
          </a:p>
          <a:p>
            <a:r>
              <a:rPr lang="en-US" dirty="0" smtClean="0"/>
              <a:t>Role of Board – pamphlets coming out</a:t>
            </a:r>
          </a:p>
          <a:p>
            <a:r>
              <a:rPr lang="en-US" dirty="0" smtClean="0"/>
              <a:t>September 30 Orange Shirt Day</a:t>
            </a:r>
            <a:endParaRPr lang="en-US" dirty="0"/>
          </a:p>
        </p:txBody>
      </p:sp>
      <p:pic>
        <p:nvPicPr>
          <p:cNvPr id="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0245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Terry Fox Run Sept 30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65048"/>
            <a:ext cx="6248400" cy="4906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10:10-11:00 in the Back Field</a:t>
            </a:r>
            <a:endParaRPr lang="en-US" sz="3200" dirty="0"/>
          </a:p>
        </p:txBody>
      </p:sp>
      <p:pic>
        <p:nvPicPr>
          <p:cNvPr id="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0245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vent-3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188162"/>
            <a:ext cx="3667125" cy="32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5445038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Toonies</a:t>
            </a:r>
            <a:r>
              <a:rPr lang="en-US" sz="3200" b="1" dirty="0" smtClean="0"/>
              <a:t> for Terry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5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34801"/>
            <a:ext cx="6248400" cy="792162"/>
          </a:xfrm>
        </p:spPr>
        <p:txBody>
          <a:bodyPr/>
          <a:lstStyle/>
          <a:p>
            <a:r>
              <a:rPr lang="en-US" dirty="0" smtClean="0"/>
              <a:t>Student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it…</a:t>
            </a:r>
          </a:p>
          <a:p>
            <a:endParaRPr lang="en-US" dirty="0" smtClean="0"/>
          </a:p>
          <a:p>
            <a:r>
              <a:rPr lang="en-US" dirty="0" smtClean="0"/>
              <a:t>Creative Ways to provide collaborative planning</a:t>
            </a:r>
          </a:p>
          <a:p>
            <a:r>
              <a:rPr lang="en-US" dirty="0" smtClean="0"/>
              <a:t>Other grade 5s will have the opportunity as well </a:t>
            </a:r>
            <a:endParaRPr lang="en-US" dirty="0"/>
          </a:p>
        </p:txBody>
      </p:sp>
      <p:pic>
        <p:nvPicPr>
          <p:cNvPr id="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06282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for $500 </a:t>
            </a:r>
          </a:p>
          <a:p>
            <a:r>
              <a:rPr lang="en-US" dirty="0"/>
              <a:t>Richard </a:t>
            </a:r>
            <a:r>
              <a:rPr lang="en-US" dirty="0" err="1"/>
              <a:t>Scrimger</a:t>
            </a:r>
            <a:r>
              <a:rPr lang="en-US" dirty="0"/>
              <a:t> </a:t>
            </a:r>
          </a:p>
        </p:txBody>
      </p:sp>
      <p:sp>
        <p:nvSpPr>
          <p:cNvPr id="4" name="AutoShape 2" descr="Ink Me (201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8AcwMBIgACEQEDEQH/xAAbAAADAAMBAQAAAAAAAAAAAAAEBQYAAwcCAf/EAEIQAAIBAgQEAwUGBAMGBwAAAAECAwQRAAUSIQYTMUEiUWEHFHGBkRUjMqGx8EJiweFykvEWJDOiwtE1N0RjgoOz/8QAGAEBAQEBAQAAAAAAAAAAAAAAAgEAAwT/xAAfEQEBAQADAQACAwAAAAAAAAAAARECEiExQVETYYH/2gAMAwEAAhEDEQA/AONLGZALklu2CBSkSXYhhpB2YY+WaRGjjQhr7A2sPQ4qfdct5VNHGsDOklGHVYtBCuo13a/juevliY7ST8p+KNkka0RvsF3287HHqpiqVdRLIqLbZQ379MUFJTAwg0lPSueY4qfeGtoAY2F7jSNNjqH9sC6aOfKtbyaqg0dSyhVDAlZCFOom97Wttvidbp25MTTIEkNut9/LB1FGskzF9yADbox+FumDczoKFMmEUEsRzOmXmVIW921fiF7aToJUbE/xYfVMNB9oxRwrTuBVzQlOUI1CiNiikX8Yv/Ft+eHeOufHykEMDu0opzzSD+CViHv6Hv8AA4+QyxT0xZi5lUXYEkNt3tfcdcGyUk3ucEtTSwQVZLiSOEAAIANLED8Jvq6dsb6eliqKDTJBAuhJNTuBcHew1AhkbYWAUhvntz6+46S+F6Zdqpg0Ut5CNiWAF8aYctYU8i1Scxybgq3iv+++GMkb09KWgp6NqIUwZ6qSUBxLp8Vze+rVcBQLHb44JjekekpxG0TThKMyDRoIDgayWv47k9O2N0v7Xtx1LT0rLGRzVMdtj0v8cDMF5V+9ut8VbUmVz06vJIkDxTzzzWIJmhDkFB/NsoHxPW2MWipmrqpKGmomPv0okWUB1ihA8GlSRsTcEjp6Yc41yqUJK6PLHp1Xw6L7ncXxSz5dTU+X5qsMUUpjqZFWSONZdCCMEWZjcAXO4udsas6hy1Muf3UU5ngNMCEjCFQyXa7X+8ufpjdUKfeVbeWnilfu7jc/HGYH+DG3wxmBhdnqqF6Mlni132IAuR5fnjfkXLSnqJahrwCylRa+/f0/TzwmYMuzAj4jHzfCwO3uqZpWnMqxuksUe4ZxYsCdiR579PTscM/u46cNPMFlAsilxruOota5HT+2E/BkPOrJ7q7aUB8A36+fbFJWxLTSu0TqCEOluVqHmQD1B/Te3ob+nTj7NT1RBofXLFbcEBrfnj3nMUf2lLfS2w/0x9CvNJpjcEO9x4v6Y8VDmeWSV7OxY727dMKBf6Ncsbl0rmVAYgNJjQ20r2It16jBiUsM9OrCISS8uxawG3q3YYByScSRml2DdR6jD6jgp78gR8ojZtLEC3kPjgV143wgjpo5FEtaIowyW1y+Q7evXrfApy6GldailB1bsBInhI779R8fh64d1FMqJrhBKqWFwu5AJsDt+fphC1SYzUiVSszkkg2FrfL9OuItjzXr7ytqNCHUETwsACBbq1u2AainaiUcyNSba0uvhbzH78sN52hq6ddAXnj8EiC3XsfP4YGaJswWSGT7uaJCwjHRj0uPT/vjRrChobsJEUfi3UjfHiRQNB26nphrlcBnSo1Eq8S3AHW/rgOsgEb2swuQ638v3fC0Lx80Nb1OMxvMKfxSaD5Ha354zG0cAVjpJMxjLFB+HV1tgrJPdzWqlUYkjcWMkoJEfrt3/wC+A5qeWEAyIVB6E98e6ejqakgU8LyEkKNIvudgMJz91TZZJGtRUigfXNHeQmAnTKl9xY9fjiv4Eyyi4u4i+z62SdYVp3nBpn0kMGUAG4PZvLEdwdSVFDnE3v0UtO/KMemRSrbkbgH4HfHUfZs6t7RSLDUMtmuRbfxxdbd8TPXTb1IuBOC6DibNuJKOpqKiJsvbRSyQyLdSWlXxbEH8I+p+Sn2a8MU3E3E0+U50KmFIqWWR0iYKRIjopFyD01H5j63XsVjMfFPGhfa9SP8A9ZsH8N5euW+2nNolUKs1BJUR/wCF3hJ/5tWKCG9nnCNBnNZxIaueqVsot7uYpANXilHi23/4a+Xf0sfwhlMGccG5hxPmstXH7sWFOtO6jmEINvEDfxtb4g4Y+yZeXWce38gf+aowXnNJ/s/7PeG+GhaOWpKvVDzsC7i/+Nl69hjY22VCzzGiUSIGekexDKbaCetz0PT44BrKEVEPPjdW/nXoPl2/PD+smqIKQUoigNHLr8ROq46i2+x779fXExpkpFDlhp6EdgCdjgWOs5NFJSSQFxNCW5oOhuo1du/5fHBDUsEkiRxs6ShiRMuxU6fzBw4rUCJHrKaFkR2ZyPy39etu3pgarno0RJ5WYx3tqUGxv3Nhg10mfCmrk5TOZFSOsUEOFOlZVO1x8wcLJkQwx2j03P4tJ6jFNmUJq4BppX3/AATagpU9iMJqiaDWiVYj5kbC4T8LL53+VrfrjROUKjYHcgnzuMZgmoqIWmdlpRYnbRIQLdumMwhyPmZ5fLM7NABpWQjQXuQPO/cYOyqjnp4REwBZir9bAAG4Bt164a1WXrRyc1Qfd5TZWG4W/Y+n764yjEb/AMDMUY3GsXcHpbb4b4so8uPotaVaiGZjP99T7oCxYOo/FpPbsfkcWfsm93/2s1oPv3oZCWa17ak2HoNvyxP5BLEZGiqYlEU145Kgg6kWxAHXa5/I77Yo/ZfFNS8cVFNKmhUpZgEa9xZ0ta43BHf4YTmYezyIDMeMH02dwb+Z8c2G/Bcb5zUcPcTgXZslko6pid+YJI7D6rJhP7OahZs24xAFigA6jpqmH9Djd7DK7XklblrWBp5llRRtZXHT/MrfXFQv9iaseIeMRLuDNH18uZPht7RIqfMFyvM4JllpJoXVJIyCGuNSkX2N7E/IYS+yj/xLjcDsq9/5qjBmRWrfZSYtRaXKHuOhKqvi7/yORifhrfS8LTmhSKqgjuyAHUB+vXEhmGX1HOlLxGTQhMhifVZd7Hc9NsdE4FihzDPJo6ymhkj90JCmMEdVF9/nif8AsuVeMF4eubPVGIgE35Nr6v8AIL/HEsKUgpamGoy8wsyBEUqzDcD1I79rY01E0JVxJNEXZSBGW1Mb7bDoLYveLqGip/aLkNFDRQLTzCFXhSIBCNbdR8sEcXcSwZHn8+V0nDGVVCxxo3MlIQsSL2sEPbEwuznExUiLkAhV26WAW3f8sJszhWSrGpimlGclR0PwPwxS5nVmvzGpq+RFS81x/u8P4YyFA26bX36d8I66MXt4RqIG/a29vhjl8r0feKb1xKAGp2Dd7E4zDWWnSWRnlgdnPUjvjMLtHPKqYFj58UM2pqdo/vA5Nl3uN+wt39MeKqgNLOyOuqmeXwylAbduv6jvhrR041rpsWDbGw/Fe/06fQ42ZjO0sHuCgve2re9vQfTDG0JBNypTSTq0UqMdDG1gOwv263v9fR5wvnceRZ49TmkczRQU7xAogLLcqbfDwn6W7YD+xFiy6Oepq3LSFQkLJuduoHU23xuyjKn+0+fVSLIkTLaNr3cWIFrjsB54TlbK+8GZ3T5LWcQzV8E6jMiWg0oCbanO+/8AMMA+z7Oo+Gs2FTOjGjlgMMvKS51XBVvgLEfPBWZ5bURySvNEDDrGkAXXp0+PQ4FzDlcmNYE8Wm9/Lew29cZpmC+AM1pcnj4mrKmKZvf2sixpcixkIvc7fjGGPB+a0uRwVUGYLJJSVVMqtykB8QBFt/Q4D4eKJSAgjVzCW09dwRt++l8bknWEvTaAWiPhY7AjzOMmGXsvB+2pNTs3+6EKx8tS2w6b7LWvHHxeQFqRaIU56CQy6NX+K5C9Ogwp9m5B4iqLD/0rbny1j6YkGzOaTLE4ea6xpnQqQ19iusHR/mJbGaq3jZtHtR4d9eSPw/8AuN3wh9pcEg4xzCYRTWNPF4hG2k2XzAth/wAa/wDmhw933h+X3jY+ca8R5wmfZjk1PNEtDyFXSYbsdSXbxduuNV4/XOxGsskSojRo1ze17tbpfr3/ACxprmpaNFnqGIUGz+EnzH64cwpBTh3nEcRjuWdrCy9evltic4mzHLq3J5jSVMTuWXw3sx8Q6A79v1xyza7zlkBnPaAEhRIw7HRjMS+MwukD+Xk7AkjU5likhBSQeHfoLdPn1xtgppoZac+7mSSYaUDGw3vax8/PHhpqUPDDpY3YM0o2VbdQewPQ7evnhkI1zCOGWB/u5FZkXVdjYCwt1H98LB0TllJJVVM8TMspV7SVPXaw8KjsL3/YtgnM6iMV2mNbJHNGHOq/4T2HxPx+GCaOUUkzQU0Ejcp7OkRuFI2Oo2HqfPpjGo0DVc5kUvJqCHQCN+59b77fTCc99ZKgrKRjK4UsNLmPseqnf6euJs00gSan0gtq8W3cHFC+pIVgS6loyoJa4uO3p6fDAgsJBUMt0ltq72bzxOVbj4m2pnDa4i6MgAJ1WLWP98M6CCaSnMrFDZizLvc773P0wUkX384dQUIDb9bfsflgjK5YaillqqN1mp3Twunn03+u+JG3B3AMXL4mmva5o79P5lxBVLJJm8bxG496VTt3EmLqglrssqpK6igidzGYysgJv032I8sTOZZdJTTQsgW7SmTZdg43t9T54rbqm4yIHtMyDfc8nb/7Gwm4/MY4xrTJKFskdhf+QY9Vea5hm2c0uby00SVFJp0JGrFTYk77+vmMH1PGGcM4knyHLJL/AMZUtt88ZZcRdTAM5y6emD8tpEMYbsD1H9MR1fwlX0OWTV9TJFaG10XfYm1746jVs9VXPVmGKF5jqMcIsosANh8sIeNzVzZZLRUsTMHiDlVAu6hhf4AAfmMGXDzY5XfGYJNBVDrAw74zDB1WOnXUkWlTDPcMrC4VO5Hltf5kd8WmXvDDGBCosdgwFkHko2t/rhJTxxpzUSK8jAbjqB8cGwyMzRJc6ANLIuxt5Xvgwufrc+ZyRSzKacG1zZmsL+Zx85lQY0YysdZZruoBv16b26AfLAvjdzIx730kDffz89sMYZPeE2VVRR4nI7/u+NKGBCJzJ95KWCk7KADb93+uMQCSEo5VWO7X6b9hgl41Hg1jSd99rd98a41UkSMqatt9Ntx3xKqS9oGYT0WSWhBUVREBksQbdT2sL7/XEJw/xFX5JUF6WW8cludC26yWt9D6jfFb7Tc7pTSLkyaJKgOsjENtHY9/UjCXgDhr7XqxXVkcZyyme0utra27L06bi+JPIztQlEtHHPoNnjDhdXQkXthZW04rqQtSouqO5AY2sR5/n++k9luaURzIUOWwJQ1nMmSKOGS8UgiZlIkSwC6tDWO5/Q1Blpq2hiqELRo8YIVNiL/wkYWh+SCATatCxgM46Fiv1I9b4aimdqdYXI1qA21zfp59seHpWWZJo12NgRcn53OPtdDPPpMVUad1HhYC4PoR3GJp4HqoS2h1cJpNzbphRPVUNd7vDHmCCoUsEZNyD3sO42/fXDvMofeKOppo/wDjNGwF9hcjE7X1lFLNlctMVWWKa3JXYxrsGDDtY2wac9JoaJuWPd8ipp4v4JSoTWPOxO2Mw3nlzaOVk95y1QDspQ7D64zE0v8ADiN0gKySlEHTUxsD9cJM8os7rKjXldehpjssaSBNPndhe/TD6mzDJ3zDMo6806TipIGtbsPAuyi1zvfp5Y8NRmPMIqqkhFPSxBnkl0hGqBpO2jrYdbnfbbDoSp7KeF85irIpq3M7xRyh2VJXa46232xXrURwHTJNGhOyliFv6fHCanePLailmqH5c1ao95QsSeYbsGt27r81HbH3geahOVVaV9OZ6tqmXmEU3MM12Nt7Ht5kYkanFNULVKzU8iyKrsrEEEBgdx8QcealxTUM08kixhI2a97WAF8LsupnyrIcyDoYlikqG5ZteFWuyrt12I6eeFXF8stDwJS0w1IZo44mLdSCu/6YlRymsmlq55KiZtUkrFmJ7knFl7OXzSun+yKSveGmdjNNGgGsqFsbE3sL6R88R00QW5LG3rit9mOYw5dxAeZHG6TQMjM/8AFmvv8ADCvwasuHIzTtIs2TSDN4JDHPUQRDQxtsS2wBIYfLD3LqOSloKJNmZFAkCXADm97bdrnAWYcS5VTy+/09WvOVRFVQAH7xOqny1Le48wSPhrzmrStpczrKWuk5VJDFJDyp9AbuS1jvfpv5eeCnqhnV4YS1QyhBuXZtNgNzc9PPAfvFPJSrU08glQHWulgQcKs/FPGoY1U8sChJiJZnbloGAkNid/C364GENFmnEQjWaqSiqUkmj5KSU4dl0jYg3YWufXrbFU7FQ9RIJDH92Rub9MLMxhgqpqijWMBnSMTkABipO2/yP0wBXzV9FnlBRl52pQyK+uwDpIDpLeoIPxtg2QslZBMZEUzNybDckA3Un5hh/wDLEKUnzLhqnqq2SUVDR3sNKkWFgB/TGYc1D06TurVLEg7kBcZjYfZtjyalgEeuJuWyFdfVte7BtXUH8RvtgbNKRq2kNLWyOJICrUVVpF7k6SD6jVY+Yb44Op656nJeY19axq7i3QqfEPyIwRm8cS5a1ZNqPu0kcwUDayOCfyuMMNK83oZDFO9Tl1CJiVJrY5m5gAI3A09dvP5nB9NlGVUla6Uyzj7hSl52GrS2/f1XBPERSYkJIBqmhjAQDca1/vj5OAKqnLXGpJYw+nYnwn/pwUL83oJZlrauOedaQUjNLGjg81l3VSCP9emJf2pq9FRZNRvLJJIsH3hJG5UAb/nhpSMa/N8vynNDUyShy1axJVCbHQosbaSRcd+nfAnGPCVdVVFbUvVzPT0lPrgMni1De6aieoO9z2IxmcrdmYCwJ7dMb6KnmqJDDTxySM9wEjUszeewx5crYEb4rvZhnEOXZ9yZ44ytSOWsjKNUbdrHywrfEUXA+ez1THL62ZIJogqfenRGwBFlKi1nPS3Q798Mqzg9KWrqJkraemo66VEmidfA92uRYnpfoB5kYO4syyPMKh50yyneWKIO9Wxu+x2VVH4mABN26bdb4Gp6WvNTQ01bNUVc8Ul50khIikGkq0hdiVGx2UaT6Y5yo1VMmY5VmcTUUInVylMsssSqzMzXJQXsTZepxs4kkzGpraRoDMwpRI8UlRAsbPKEJKEd0IuCbdSNyL4eT5dM+RNTOW5sEp5LCS2oaro2rt2F/jjYKWI+6VhdpuYhj5sx/CGHSwAAvbf1xm1EZ59o1VbRe/xvSRytyCDtITy5PELMdgzqL7XNumDmrRMsNJMBBmCzRh0FwfAQxcea2Xr62O+KKTLqJ6nXNWOeW7XjZ9SMQfXv6djjbBAwaxEevxdT27Yqyo9svaoZplp7CRiwG/QnHzFddLm0RNiRdRcY+42FpRDEq0ckFMoQOH72uWvf9cNKJjnnDvJBEck9ORpkFirkEE/5sARQyISjDxg2K9zg2nmkgt4Tsd9PXHQNfZ8uaVIaJpplaGSOTWoBJKEHv2v+uPGdGqVsueFecRMxeMNpCgodzfpa+DaeVSHkO8moqxLdf7Y1hjNKZVj06thrF7Dz/pg0pU+mVZvNLVyCrpaVpH5wWNCzGRQNN3b4dAMLeNJU/wBlqWqkrq81FUoGiaYjc9QUFh59sXQVY4zVTMqIt5G1Ha3qcci4szQZ1miywD7iFdMY6avX54K/aXcL8NvxBmDU5cwxquppdNwu22A80ympyTMXpahSkqNdWHRhfYjHU+DqH7KyiJpVAnnAkl73v2+mFntHoo6nKErVI51O67/yk2P54k5+pT3hbMmzHJIJw4ZlASTfow9AP1OH9hPGJH2AF9u+OXezitMVfNRtIOXMl1Rmtdx5fK+OmU9XCq8mTcdCOx9MG+XEeqdhIHp5PHDIpXfvfrg2Kjhig91jS0dyzA3Nydz8dzgKI6qhZQyaVICjV0+WC3kZKeaQ2JNgtu/bCiWNGumy+nOhFVxdkQLbqdz9RhDUfjUDUWe4tq6XI6YcZnRMxp9IGs+Esp6AenfrgeahpqOo51RVeNFDKHsN9+3yxVj4iZlCixrLFGFFgvKLW+eMwPKM2dy9NO5iYBlKILG4vjMXYWAKvPsvsJZqyGKZPNxqtjQvEOWojO1XHpHUhr/l1wBleYRU6mOcGRG/E9hqB8xt09MH1NRypdDeIEA3XY2PQ4mtkrZDnFFVys8dYBrGptV1+t/nhpDnlOpkMbRBE21Btgfn064QLmbU7OG8W3hJG+NtTXOVjMYuLlPEOhNrDr0wbybqT8a8UCspIqGglHLNmlZCSGsOl79MLOEKvLaH/e8waFphsqyOv3QH8Vj1JP0wuziOeHNKqWUKyGZtRsO5H9CMPI85mnTlwuAiWGgDwjtYYt+eLDo8S0lY8QgnjGpdwxIsN+/S/T88eK6rpayknoZqiMrOhQNfpcXBv08jjTDU1EiWXlWIABZBewwM71Oi6Cm8QJ0iBbb/ABH9cScEtRtJLJl9Yk8X/FhcdG9f9frjrozOjMNFI9RATUqDGCwBO39j1xzHOE0VHMk03fdgigAn4YzK89ahp1hkpaaW5tvCCVufPvh85KkldPqs0o45UAcJETpDhwd/nhtNM5p0tIpiDLrLHt12OIL3aoFTzXpKAwaQxCxgatthbBq1vLkA91p9IUjSFt1O+/wP5YkjWLNZRNUo2tLqtx5b9P0wmz5aapeKpmFOkupkjM2n7sfK++x+uFAmUpp92j1sQGaw3JNv64W5rQgSu0/KaHbVaO7X9L9OvnjNJ6bI9Oy3GbVAFzsrMAPlfGYm/eKOL7uLLqTQuwvCp/MjGYjr1r//2Q=="/>
          <p:cNvSpPr>
            <a:spLocks noChangeAspect="1" noChangeArrowheads="1"/>
          </p:cNvSpPr>
          <p:nvPr/>
        </p:nvSpPr>
        <p:spPr bwMode="auto">
          <a:xfrm>
            <a:off x="307974" y="7937"/>
            <a:ext cx="1744657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K8AcwMBIgACEQEDEQH/xAAbAAACAgMBAAAAAAAAAAAAAAAFBgQHAAIDAf/EAD4QAAIBAgQEAwYEBQIFBQAAAAECAwQRAAUSIQYTMUEiUWEHFDJxgZFCocHwFSNSsdEW4SRicqLxFzRDU5L/xAAaAQACAwEBAAAAAAAAAAAAAAADBAECBQYA/8QAKREAAgIBBAEEAQQDAAAAAAAAAQIAAxEEEiExEwUiQVEUMmFxkSNSof/aAAwDAQACEQMRAD8AOon8oMg2v8sdaQXnsenfESjrkZjC0bxliSNSHcDy7fTHf3qJQxVhYNpJv0I7H8scmUcdzrt+RiGYqRdAJYeRPnipOL4Jv9XVtLCpZuYrKvQHwg3Y9h+/PDo3GtFDPyFiqJ0QAyTRKCi772Jtf6YXJ65cz4vfMIaN5KduWIxKAOthcjfuBh/QpZTvYjgiY2rO4gZ+Yt1mV1shglMc5e9pFEVlHlYjc7Y1NKXkKaXLoSGvtv6Dr2PXyxf09F79DSxwtGtJfVUJ/UBYgDv1xUvGEEVLmELZfZkWRvBc3JRuvmR/v54c02uNgxiIvWDkyPlNDzoraCpSTSQevQG+D7Zai6VUgHzttfHuUQOIXnmbRI8hcrfTe42Fj6W641mzGJZmVbEv03tt9MCe57H4llpA5MhVlKIY9QW79NR2+w++BErLTgPISFJFgo74mZlXppLTuERfh6jf5YKZXwZWZ5kq541VHTQhWeENGXYoN9RHbobC/lhmsMBzLlFUZMGT1UMMCySu0Z8I0IF1MTt1OwtcYbZoMlyeqpKWQNU5rHFzHLTbQg2vq6emxwvcY8FTZRVZY9LJLUU9ayg8611k2JBsALW3+hxHiFVlPG+Y0ecS82omYATMu0iFRpP228tjgVlZxkGESwO4HxJnFVdnEMiVNPAyJL4dMYuABYdF6dOnphNqqyeWWT+e0gY6iH7eeLDNPJzxVZeJJZUUQtE8jaX3Fj5MRYjp363wucZ5HUUMseYpS2o6galkjW2kn8JHY/YHBdMykCTaMNiK253GMx0WAlQQNjjMPboPaZZ8lVDyr3sLXJU4E5kHeAGm72u1zcgHqfW18aRvHzkWcsYgQWs2427euNKaXmzM0CkJquFJ6ddvXr6Y5wDBzOgdd3txCGT5bFHl5pZqdZIlcsEKbG+56epOF3PKiLJM85GXApTCJSVLl7nfff5dMHqjNY6ZGMkhRnVmCgXO2xtbChxCWq696hY2WKwQMVIBsOuNLQaa21yzA7TMf1F0RQF7Easq48jih9zriGdVNtHWxO1wbbWthXkrIqzOxVrEIIFfUsZFr9De3zGI1JmooIk98pGqKb4QmoAA6Rvt33/PEp+K6QRTR0tFLAJpLXSYu/oRcfrgg060uSq9xXyB1ALQ3VZqiIGEhI/CB0XAmozho0/kQMZGU+J1vYfvviRl3FFChWCeirhOmnSqxDU5APxC/Tp0x6nF9FTwossE1RIiFRIygEbAed7bYotRB4WeBrUZ3RWrJqqokJdWZnuFv3w68Ccd1WSRGhr6cNGuiNd7rY7Enfbt09b4Cz8WUMoEctE0kaMjAgC/hDdj6MccW4ly0CpWDL3RZZdSAFQAm/hIt6+e2GDvx+mVOxuSZf2VZxlWbUHuysP5a6HiZrlRsL38rEb4W8/yin4oyx3oqcDOqNTTrzCFLrcX377X/Ppito+NoaVIxTUM9NUJtqEgI0FQCCCt/Mg+tse5ZxfR0Fb7xE+YJbooswO3kW6fX0xOGxBgDPELxSZhw3mUlPmUKirjCrJIj6lZOoW/ewa479fkWX/WOXnLylRy5YJLh0LXIW3Yb3/tiC9ZQcY5c+YEmOthVVKIxKyqNrEHvY3B69QemK7WRUqnVJVtrJRgbHe/+cBOny2TGFs3Dbmc82rqRcyqRllFWmkDnlFl7f4vjMENc/8AWfvjMHxJ2/vDrxqdJtYaSdjbvtfHGsqnoodMQdmZdlUHVa29vXviUVGgEggA2IHrgDmVbPTV7yUpTWiEaipuBa1x67ncYR9OpS67D9CbfqNjU0ezs8TWpzWOnnb3ZPfKs3M1Q/wgm3wjz26n5Wx2XiXMvcY5ZZKMq7tEI3Q9RpBufkF7Y0pskzyPJIKhKGX3KqKtzzKmk6jYN59xth5XK6KkogsMEKhFPiRBc+vTrh7WepGpgF6mNp9Gtq5J5lcVEMea85oIEpqhI+YaYXKzDcFk7XsP7m+O/AmU+911TV+8R00NMFbmytZApvcMel9l28gca51WqufCsoV0e7uihNJ8TbaiT23uMBK6ol97nkjqHgGtpFjVmKEk9AP1OH2Itp3sOYgUKMfqXXx/na5Dw0lTkstPHWTEQRTEBnZbEsy/pfpq6dMUdJoFik3MLpqdivRj2369t8bvmMlZVibOKqedFUiykAjY2Cj4QL2vtjlBMGSVvdpJVMbKpW40m2zEjyPbCJ7nuT1OLIOVz9UTgPZo9dmb6De3rgxxLnGX5xHlwy7LDQywwBJ0ABWRgo8V/iJ2tv2AwEhW7kMpAH4Dt1/YxIikMKxTUTzrUeISELYAHbwnr0ve+LZk4ML8LZFU8W11TRx1yR5jyeZTiouVk02BBI3Bta1gemJvGHDtXwfnrQUlVHpkURwBZbzOrKA11HQFiRgBlmZ12TVDzZexp6spoEunxIp7C/niXxLm1VndVTVmZRqmYcgLLMgtzgPgYgfittt5Y9j4EtzCvC8k9PQzs/8AKjo52MqtcHqq6fvbbEfn8+dpCoW5Pa1vQE9sa5LIE4czCNpZNcrqdBBI1aluSfpjgvh7/bBUHBzLHjGIRDKQDrH2xmIiMdI3xmJ2S28x1p5GSJ1DDxkdflgDmtJA2bQGsLLTyeEsCxKtawPla9thgtDIALDvbHKpWOuoW5iqb3Og6iV9en1xhaG/8e7eRx8zrNdpRqKdg7kmbiGmb2eRZJVHk5nlrCHln8Sq4KkW7ACx8iMdst4gWsyzm1GiKVC22q2vSLiw63Plhb9yqZNMFbQSVVPENEbrZZFUW6jv3+9/LE2oyrLpKW8NNmjShNkk1AKdvOwI+LvjUv0lGoYOrj7nO1G/TAqyGDquChqqsU9FKZqdR7xXVBAuO4AINj3vcYU6t1MztHq0AkqW627YbZYaipdaR6QUGXxsW5K+Iu1+jN8tvpjWj4ZAzCjSoMElPqIPLPidtz4hfoB9NsEt1NNSeNTn7gxoNTbhyuAeJM4U4TE8EOY5lpMpsYoW+FF7Ei257/b1wxZvlEseXTSFtQA/Aeo+XTBFTFEVQb2W4QWxvRR/xevSja3usSO8o6B2AAC/LxL87+mMAXWXWTWaivTVcRH4U4WXNKjxT6GmvYMt0S99IPqbf3OJ1Nw1U5XmDymESGFrABfEh+Xe/a2LE4ZyLlZBl89LGFlMiSspHUW0n7Ak4YZctEhcui6iLayN7eWG33kGIrfUrdSrK6opcwhFPmtAksRJAkC7qf7qcJeecOGlvUUDmeBd9HcAYumuyWNhIFXQ9trna/n/AL4T8wyiroQs0EQEbHVygbMp729fLFKXao8dRtkp1A+jELJ3jlyrNJIzpAdCkIJNkLL+Qtb7Y8CgqDcqPPBA5aklVVyU5/lyxu/QizixI9L9fvjXL4DPCq23XsepHXGqjgpmY1tZrbaZEEDMLhrjzxmGNMtUIAFFvU4zAvOJXidI4yBe9iMS45JApRZLBrlh57b4hqNTKbt8vywB/wBQNmmdVlLFJJlsUEMpjSKESSzGNWYjfZSQv/nGVVS9rYWdjq9ZVplHkGcxziYsyiVnfsdTE4EZ880eZFYZGVOWDpBNup7YWkbP5Mkocxo8xkNRJMY5YW63MmhCBpta+x36kbY2TN8ykzoZfmYSaQKUWojjKhwL+LyIvcXw7VpXqByczntf6ilyAVgqRGLLa2rlzGOKqnd6VwznXpIVVQs3Xf8ACfvghQSo4FQ6IrafhG1uvnhfrZBSZfU1Q+MQiOPv8TgN/wBt/wC3fHXJKjnG1zqYC2/byGF7k3LkRr0vUswwxhiuq3jQNDbUEFxbtfc/IasPvB2XaYqerF3WVG1i/c2IPy2t8sVhw0stdnzVBGqntJEATa7FDf8Ax6XGLl4cZqDL3jq9EcFPHdCNzy1UXJ+t/pbF6aQpAgddeXHHUPAKqi9hbbETMzWiOMUMMEjFgJDNIU0r3IsDc+m3zx5l+Z0ua0onoZVkjvYnyI9Ppj1sxpo5Z45ZVBhI1320g9LnpjQKgrMcZzI8tDK8d5CGk9OhGAuY0gnhddPisSPniLw/UpTcVVNFDnVVXe8O0ixzkOsSAXKqw69Ra+GirhUuWa1jhR6l+I5TcynmUNUU1VlmetHLEGFn5kat+BgSWHqPL09cSMqp0jdVNyRuCy6dsPPF9F7pV0uZrCJk1aGv1RgBY/UArbz+eE+ij0VEsVySjmME97G36YszEVYgNVZ7wZ3aJdR37+WMxKZbEh08Q648wpvgtwg6Jdr+pxtRcM/xiuFTSwFaqIg+9RuY2Q9vEO+OtPGHikOoAhSQPM475RxbT5AzxTTQGJjdkeQKQfP/AGwqWtGTV3O21ZBqIwCf3m0PsroCUqajOJ20vquKgkBi1/i2IOrv54n13A1HFI1RFmUUcsZEU0lSS7M5tYM5N77jb1GItLxDwXPFWQiuMHvjq0igp8SuzXHb8VunQDBTNs3yAyrMZqtnd0njamAAFlKDc7E2J369N9hivl1W7lm/qcvag2+4DH7RX4u4czSgyGeGWBJEtfmRNcGzLYG/3+hwm5fVrCFdXKqwGlvK+H/iXi2oq6OOgy2mMNKSEZnYyObWt1/M79MVzXBEqpoVQKOewCdgCLf3v+WH9J5HqxaOZXTsE5UywOCYuXXaL3UtrBZeoIH232w98T0tTXUVHHS1klLoqUacRi/OiF9SH0N8Vrw5OY4qdnJ5bf8Ayg7gjy+uLKps2haWIsQVkWzAX7jBv0ncIbYXBU/EQ8pqczyorBRzlAZhp1Motov+fUHzxKqM0kzCWWSok8UhZ9AfwmQAWIHbz2N9vQjDJxXlkNfl3Ny6PRVQyfhUsWBsCNhfrY7XPhwu5dPl+Xzs+btCDURiSNpWW7pbw6gPhv5bW3O5x4lm6PECEA6HMO8K0PKeDOJpyXpoW1pGoAkLL0v3O3S+GZsynqduW2kHqOh+X3/LtiDw3XwZ5A/JpwlDBdIj11dBqHl3/I7XtiDVZlS0WY1FEzqs4QXGm5K9rdz+mJYkSa6wSR8yZxRLTfweSasVzFFIsoCmxDLcj8wB9cV3kuqWUmQjUxuSOl7/AO+HvOi8nD8kXN5bysqX7736HbfbFe8PPrXY/IfPFLT/AIziLatcMBGqWmcyEqgI88ZiZSrzKeNtRFx0tjMZXlaV8a/cqTirMaqnoo1p2aNJWIkkXrby+u/2xBzTLcqgzdqSrrZUjpMvR5QIlSRpyqkoLk3bUxv5WPW27WtPDPG8UqKysvwnvv8A+ccE9m02akzQU1VGXJJdn2Y+fixrVamqpcPxNn1HSW2P5Nwx/MUZckyxOH6PMP4ugqaqp0CkspaOPUQS3i2IsDvYWYWPW21RBDklREclzqPMdcuhokjKg7DqLm436/sPlL7F3Ok1NeV8W4Vgdvtg1T+ymKinEuXzQpZQLy6nYnufT6Yh/VdJ1umQ1DKIn5izw0srpe62Nx23t+uIuYmkjnRK6MJJUAt7wRazjwne3Q3PysuHzMOAMzkhZYp6ZiQF3JHf5YWeKeF89iyiA1WUy1LxSu7mnOuwIH9O9r+mB6XV0scBhISthWcwvw5l0IoHy+r8LMrBZ2HhLEgowYbWIsD6ny3xmXzlHmpalZI54XsrEEW7EHfvbp88V1l2c5hk5McLMEuVlp5rlWuNwV7f3w/5K8/ENLDW5vSyZdVO3KSrdWWOrsAVLXHhNtg3Q2tfDr18ZjNN+1wTHqhzCmpp6T3h40jnflgyMFBbSW2PppP674J5rk3DeZQPHNHSScw6gyWZtXmAO+FzhutOU5k0Wd0xSRF0qXW+3mvY9Oow9QV1DPEUgKaWHwptt9MBUBRzJvJL5TqDstCUcC0dAgpowTZ6kaTbyRNifra3riVX5dRx0rkxK0rNqMhF3LHa5P722xzgyygpZ2q9QMjkn5/5xwrsxRSHma6awqou5Zj0A/U9uuK7uCMSir7twMTONcxio2y/KFZmq3cVUlr+BAdIJ9DdvthQymQRVT8sgjWQPXy/LEquqYP47W1lTmEgz/3x6eanZbRrArDTbb4eguSCbXt1wFoJdMzAEeAHobi+CmrKkCLaqwuAT9ywUqSqAeHbGYXBXkACy48xn/jGK+SMHAYy56yTn6DUiwhD9x3t64bM9ll5S0lJ71HVTWEMsINgSbEk7gWB1b7bd8U+7tpFnAKi49SMHMq4wzGgQxGoacMt15g1iM+Xnb64Tu0jF/IvP7TrNXpWsfcpli0889PmJoY6OoamWxerkJa5Iv8AETvvtt0sem2PDm0zLmLQ0MjpSycqN0uea2wawtfwk72v0OFOn49rLhZ6anYswVbXF/742quPzls8dFBlMJQRBl0zaQNyLAafT88K/hWs2NmT/P8AczrqHpXc/UbZ3zJayoMEeuOGmvDGwtz5Dfq3a1gNv6j6Y2DZnNTUZjMEMpe1SZYjsNJ+FdXnbqT3wjVPtKqwpaPL6aMWJJeRmt/bCzn3tA4gq8mDpWijc1ARmpUAurKT1IJ7djg1fpuoYjKgf9iotU9Q37Z6bJUo6aWRoRnbOADGLNIlvEXG+3lf79cVpFxBmqZbLla1spoZAwkhc6g1wo7+WkW8t/PHuccR5rncEEGb1SzGnuVdoVEh2FgWAvbEGgpqiuqYqempjPNfaIbF/THQ6Sg0VCtjkiBY7mzDOV8XZ5lkHIpqz3iiiPhgrEWVFHawO6/Q4N0ntJqIXVKnK6VCWB51HK8ekd7q2oH8sa5z7OqzKuHabO65jRxR0xasiktzFlLWRVHQ6tQHpYk4R40WUpHbxu4Vbmw3/YwbAaSpI6Mt+r9pUVMSlRlVQzgbOs4CH66cFuBJsw4lrjmWYBY4B/7eFR4Y1v63JJtuT1wjcK5JFntbTUbTArTeBza2uxI8O+4NuuL0y+jjy+nRYgFULpAAAH2wvdhBgCHDseTK99onDUUfEMWdUzpH72hpasN0FlLB/wDsA79Bt1wi0lBmVWk9bBCJl1FpuQyuYidyGUHULX6EbYtviJpayrMFNHBO8UDSmCfZZ1XTrAN9jY2+pwNpsucjKvfqj+VWRhaLMo0HOppeoikYCzr1AuLEix3IwRd3jgWVScNK21s26C6noVNxjMWhUVmWUc702c8GVVVXRnTLUUtBzY5T2ZWt3Fjbt07YzHtrRfwr9ytWY23ZfT54jlyjDSPEDpFu5/XfGkjtpvckA9bd8cJWFugI62woq5nXPZJwmaKTRIHRiB8XUDHueVIfMqZoyLGDY+QucQ55payRqmok1SudRNrEnzxDzyZjWoQ1ykYW/mf2cH09WXmb6hYTTg/cmyyoIWMniWxFh1IwEEsPuaJUJLJEZkMqRWDMgBvY9j0GMpqhUqVaoEjQoC0hjW7Aenlvbc9MWHklJSZkMumlpaaGhVv+IpqW4fSbWZ36mxAudtjg5xWeTMeqtviKHGHEGTZ5SUXuGVtQ1cMYWa1iGA8IDG1zZVWx/wCY3wtvKZCzzXdn6ktY3tscXx7ROGeHXydYqWKP3qEa1igUvIVserC5Hnc7bDFK5nllXl9UaOdJCAA6EqfErC4P1H64sTLiNlZ7QXqcgy7h+TL4cwolpY46lqt2DtPf4le+1ttzgLkPDtZU0U2ZwoV01K0UDFh453IUBT3O46euA/uVY0R5VBUvp3LJA52272/d8Xzw5kC5bXcJcPM2psuppsyqrdOc1lX85Ht/048shuOIO/0tS5XnMeV5ZKkUGWZT7zXTMusvIbhCw2sbByLf4x0yvjKtWgyyaupXSHMYDJTx1EwZmVR4mEl7WuV2e3xdfKI81Q3AnGeaw3esznNXpISdiEMiwoL+gJwaqYaWg9oeSZYiKaWiyGWPTtYAkL9rDFigbiVFhEgTRz0s38RnnvDmmXmqonCgcudAxsQOvMjkN/r6YYKCKgWjjpLMmWZmh5KsAORUp8WnyJK6gOzIfPCPS01Vn3DUFElVHHFkUziCoSS+tVvyx0P4NJ73uPlh5y92zLJ5ZHeN5JpVq410WUWIKgDsSFBPqxx5vaMSUO4wjFxPl1PGIc0q0grE8MyG/wAXmPQ9R6EY9wLmzyKOQpynNrC9hjML+ZY7+G/1KXTMZlp5aMMFjl0k37EWP/nHBZ0ilZpYhIgVhpJ/ERYHEuUCPLqiFaHnSnS/PsdUaruT8sA2kOmxYjfz6YFWoI6j7tjgwrBHL7mtU0TiFhoDkbE3wLzKUPLr9CR9zjtJU1Ap/dWZ1h1auUdgGta9vOxxvDQI0sM9SFkh5YtHqtfc9bfs4Z052EkxHVlnUCM3s2gyqqy/N4szMaJOnIlmPxRxuLXHlvv9PTDL7OvZyZaZqjPMyqmRWZFo4ZGiVl6guetmFjbyO/lir80lWnp3ipo+RGGuoBvex73uTho4W4xzKoqdEme02UutKYjWTDWLdhpPU33B7fXFm3EjjiJDrvmMVZlb8BcSSJRwSZlTVzkxBXvLBfojE9j2JO/03IUtBPmeb1jVytl0sbRIsOsSspC6rEg2/GNt+2+FbJps5zas/hbZhQ1cBfmPUxAlZT11XIGo7etsWjwxklPRU6xqzMAdV2WxLHcnGfe61sXI5MaUZQbuhOuUZJTq/wDMHNVyGkNrXIbUNvK4GO+XZVVQcaZ3nM6qYZ6WCGmIa5suosLdtzgsoSMFYyL3x1EgVgL2JwOnXBeCICwbjkSp5FnX2R0MiROkhzcSzXW5X/iixJHkNscVg/ivEM7zSO8sRWmbVMyGRQFaxPkS9zfbYYt8rBJC8Txo0bghlI2a/W4wocScI1NdmcNVlM9LDFpCyRShltbuCvXtsfLrjQfUK9JWtuTBKvuBMC0eT0uT6qlppIaSY6pkaqLh3UAAeG19gV6noL4j8J1op4c3p1kJaCoYMbAG92Xp8lGO+Z8FZXQUjNmWbWqral5cBJYX66QxJ374TIMygpc3q64NKqlVWV2Qjxdz6arXsfPABvRTuOY5Sis4PxGeWZ+Y1lYi/UDGYXzW1k5MqhQH3tqBxmA+Mzb86/UWXM0Su0cjgOhja34lPUH7YgPBrkCrYG3lsRgwQrDxC5xtE0UNO8awoSzhtZHiHoPTBc7RBtVukSv59XIZqosZHsNX5YEZ/XT0tVFChUqIlO/br5Yb2r1jdnggRYmTQFbxWuN/1thF4osuYJb/AOof3OCadiWwRFNeuyvKySaLMnhyuZhTuuZuY4AxNwdWnfy3OO9PWZllVFJWqlAsYmanKkeJyttVh3HiH3wPHEVQKbLIOTFbLpVkiaxuxDFrHfpc9sR6jNnqMvajkhhI57zrJpOtS1tQB8th9sM4J7mTuweI/QcTcUZNnaZVFDlPvLoxXZylhq2+L/lP5YkRe1Hi85I+bLT5R7rHNySOW4bVYHpr6eIYR6jiqrqM+izhoohUR6dKi9tn1fnuPkcQ484lTI5spEUZhkkMmo31KTo6f/gfc4CdOjfqUSTax+ZY+ce1XjDJp4oaumyctJHzF0xyHa5H9fmDiafaJxp/EkpXp8gWbk8431hUW4Hi8e3UH5b4qvPM6mzqeGaoVIzFFy1CA2tqJvv/ANWJg4ol94hlNHSlIqU0vJIbQyFtVjvfEfi14HsGZG8/csFvaxximS/xY0eSml53J2STVq+WvpiWntC41rqmsohRZIXppRBMP5gFyGP9XTwEfbFVHO5WyE5PyYuSZTKJLHUDt0+2JtJxZV0uY19asELPXNqkU3spv23+f3x46dccKJAbnuOf/qHxPVUlA60mUItbIIYFBcMAWKi41fDqU/s4gxcXcQVdPmEyUuWyJQ2MxOvybpc77BuuFGHP5YqXLKcQQkZfMssbkeJrOz6SfK7nGU2fTU8WZRLDGy1/xlySV8Lrt5/GT9Bi3gA6EKuosUYBhhOP69ECrluWgDsIm/zjMJ4vbGYv4a/qe/Kt/wB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981200"/>
            <a:ext cx="1905000" cy="2371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26" y="785812"/>
            <a:ext cx="1905000" cy="238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476750"/>
            <a:ext cx="2143125" cy="2381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7017" y="3237081"/>
            <a:ext cx="211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presentations: </a:t>
            </a:r>
          </a:p>
          <a:p>
            <a:r>
              <a:rPr lang="en-US" sz="2000" b="1" dirty="0" smtClean="0"/>
              <a:t>1 primary and 1 intermediate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100" y="2743200"/>
            <a:ext cx="1905000" cy="2381250"/>
          </a:xfrm>
          <a:prstGeom prst="rect">
            <a:avLst/>
          </a:prstGeom>
        </p:spPr>
      </p:pic>
      <p:pic>
        <p:nvPicPr>
          <p:cNvPr id="1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30" y="5866445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Ashley Fricke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7" y="5891121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un"/>
          <p:cNvGrpSpPr/>
          <p:nvPr/>
        </p:nvGrpSpPr>
        <p:grpSpPr>
          <a:xfrm>
            <a:off x="2562842" y="1925030"/>
            <a:ext cx="3493076" cy="3495301"/>
            <a:chOff x="1028700" y="209549"/>
            <a:chExt cx="2492375" cy="2493963"/>
          </a:xfrm>
        </p:grpSpPr>
        <p:sp>
          <p:nvSpPr>
            <p:cNvPr id="6" name="Freeform 117"/>
            <p:cNvSpPr>
              <a:spLocks/>
            </p:cNvSpPr>
            <p:nvPr/>
          </p:nvSpPr>
          <p:spPr bwMode="auto">
            <a:xfrm>
              <a:off x="2190750" y="209549"/>
              <a:ext cx="85725" cy="644525"/>
            </a:xfrm>
            <a:custGeom>
              <a:avLst/>
              <a:gdLst>
                <a:gd name="T0" fmla="*/ 0 w 27"/>
                <a:gd name="T1" fmla="*/ 26 h 203"/>
                <a:gd name="T2" fmla="*/ 0 w 27"/>
                <a:gd name="T3" fmla="*/ 176 h 203"/>
                <a:gd name="T4" fmla="*/ 27 w 27"/>
                <a:gd name="T5" fmla="*/ 203 h 203"/>
                <a:gd name="T6" fmla="*/ 27 w 27"/>
                <a:gd name="T7" fmla="*/ 0 h 203"/>
                <a:gd name="T8" fmla="*/ 0 w 27"/>
                <a:gd name="T9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3">
                  <a:moveTo>
                    <a:pt x="0" y="26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91"/>
                    <a:pt x="12" y="203"/>
                    <a:pt x="27" y="20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2276475" y="209549"/>
              <a:ext cx="82550" cy="644525"/>
            </a:xfrm>
            <a:custGeom>
              <a:avLst/>
              <a:gdLst>
                <a:gd name="T0" fmla="*/ 26 w 26"/>
                <a:gd name="T1" fmla="*/ 176 h 203"/>
                <a:gd name="T2" fmla="*/ 26 w 26"/>
                <a:gd name="T3" fmla="*/ 26 h 203"/>
                <a:gd name="T4" fmla="*/ 0 w 26"/>
                <a:gd name="T5" fmla="*/ 0 h 203"/>
                <a:gd name="T6" fmla="*/ 0 w 26"/>
                <a:gd name="T7" fmla="*/ 203 h 203"/>
                <a:gd name="T8" fmla="*/ 26 w 26"/>
                <a:gd name="T9" fmla="*/ 17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3">
                  <a:moveTo>
                    <a:pt x="26" y="17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12"/>
                    <a:pt x="14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4" y="203"/>
                    <a:pt x="26" y="191"/>
                    <a:pt x="26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19"/>
            <p:cNvSpPr>
              <a:spLocks/>
            </p:cNvSpPr>
            <p:nvPr/>
          </p:nvSpPr>
          <p:spPr bwMode="auto">
            <a:xfrm>
              <a:off x="2190750" y="2058987"/>
              <a:ext cx="85725" cy="644525"/>
            </a:xfrm>
            <a:custGeom>
              <a:avLst/>
              <a:gdLst>
                <a:gd name="T0" fmla="*/ 0 w 27"/>
                <a:gd name="T1" fmla="*/ 27 h 203"/>
                <a:gd name="T2" fmla="*/ 0 w 27"/>
                <a:gd name="T3" fmla="*/ 177 h 203"/>
                <a:gd name="T4" fmla="*/ 27 w 27"/>
                <a:gd name="T5" fmla="*/ 203 h 203"/>
                <a:gd name="T6" fmla="*/ 27 w 27"/>
                <a:gd name="T7" fmla="*/ 177 h 203"/>
                <a:gd name="T8" fmla="*/ 27 w 27"/>
                <a:gd name="T9" fmla="*/ 27 h 203"/>
                <a:gd name="T10" fmla="*/ 27 w 27"/>
                <a:gd name="T11" fmla="*/ 0 h 203"/>
                <a:gd name="T12" fmla="*/ 0 w 27"/>
                <a:gd name="T13" fmla="*/ 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03">
                  <a:moveTo>
                    <a:pt x="0" y="27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0" y="191"/>
                    <a:pt x="12" y="203"/>
                    <a:pt x="27" y="203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2276475" y="2058987"/>
              <a:ext cx="82550" cy="644525"/>
            </a:xfrm>
            <a:custGeom>
              <a:avLst/>
              <a:gdLst>
                <a:gd name="T0" fmla="*/ 0 w 26"/>
                <a:gd name="T1" fmla="*/ 177 h 203"/>
                <a:gd name="T2" fmla="*/ 0 w 26"/>
                <a:gd name="T3" fmla="*/ 203 h 203"/>
                <a:gd name="T4" fmla="*/ 26 w 26"/>
                <a:gd name="T5" fmla="*/ 177 h 203"/>
                <a:gd name="T6" fmla="*/ 26 w 26"/>
                <a:gd name="T7" fmla="*/ 27 h 203"/>
                <a:gd name="T8" fmla="*/ 0 w 26"/>
                <a:gd name="T9" fmla="*/ 0 h 203"/>
                <a:gd name="T10" fmla="*/ 0 w 26"/>
                <a:gd name="T11" fmla="*/ 27 h 203"/>
                <a:gd name="T12" fmla="*/ 0 w 26"/>
                <a:gd name="T13" fmla="*/ 17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3">
                  <a:moveTo>
                    <a:pt x="0" y="177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14" y="203"/>
                    <a:pt x="26" y="191"/>
                    <a:pt x="26" y="17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2"/>
                    <a:pt x="14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1028700" y="1457324"/>
              <a:ext cx="644525" cy="82550"/>
            </a:xfrm>
            <a:custGeom>
              <a:avLst/>
              <a:gdLst>
                <a:gd name="T0" fmla="*/ 26 w 203"/>
                <a:gd name="T1" fmla="*/ 26 h 26"/>
                <a:gd name="T2" fmla="*/ 176 w 203"/>
                <a:gd name="T3" fmla="*/ 26 h 26"/>
                <a:gd name="T4" fmla="*/ 203 w 203"/>
                <a:gd name="T5" fmla="*/ 0 h 26"/>
                <a:gd name="T6" fmla="*/ 0 w 203"/>
                <a:gd name="T7" fmla="*/ 0 h 26"/>
                <a:gd name="T8" fmla="*/ 26 w 20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6">
                  <a:moveTo>
                    <a:pt x="26" y="26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91" y="26"/>
                    <a:pt x="203" y="14"/>
                    <a:pt x="2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12" y="26"/>
                    <a:pt x="26" y="26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1028700" y="1371599"/>
              <a:ext cx="644525" cy="85725"/>
            </a:xfrm>
            <a:custGeom>
              <a:avLst/>
              <a:gdLst>
                <a:gd name="T0" fmla="*/ 176 w 203"/>
                <a:gd name="T1" fmla="*/ 0 h 27"/>
                <a:gd name="T2" fmla="*/ 26 w 203"/>
                <a:gd name="T3" fmla="*/ 0 h 27"/>
                <a:gd name="T4" fmla="*/ 0 w 203"/>
                <a:gd name="T5" fmla="*/ 27 h 27"/>
                <a:gd name="T6" fmla="*/ 203 w 203"/>
                <a:gd name="T7" fmla="*/ 27 h 27"/>
                <a:gd name="T8" fmla="*/ 176 w 20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7">
                  <a:moveTo>
                    <a:pt x="17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12"/>
                    <a:pt x="191" y="0"/>
                    <a:pt x="17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2876550" y="1457324"/>
              <a:ext cx="644525" cy="82550"/>
            </a:xfrm>
            <a:custGeom>
              <a:avLst/>
              <a:gdLst>
                <a:gd name="T0" fmla="*/ 27 w 203"/>
                <a:gd name="T1" fmla="*/ 26 h 26"/>
                <a:gd name="T2" fmla="*/ 177 w 203"/>
                <a:gd name="T3" fmla="*/ 26 h 26"/>
                <a:gd name="T4" fmla="*/ 203 w 203"/>
                <a:gd name="T5" fmla="*/ 0 h 26"/>
                <a:gd name="T6" fmla="*/ 177 w 203"/>
                <a:gd name="T7" fmla="*/ 0 h 26"/>
                <a:gd name="T8" fmla="*/ 27 w 203"/>
                <a:gd name="T9" fmla="*/ 0 h 26"/>
                <a:gd name="T10" fmla="*/ 0 w 203"/>
                <a:gd name="T11" fmla="*/ 0 h 26"/>
                <a:gd name="T12" fmla="*/ 27 w 20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6">
                  <a:moveTo>
                    <a:pt x="27" y="26"/>
                  </a:moveTo>
                  <a:cubicBezTo>
                    <a:pt x="177" y="26"/>
                    <a:pt x="177" y="26"/>
                    <a:pt x="177" y="26"/>
                  </a:cubicBezTo>
                  <a:cubicBezTo>
                    <a:pt x="191" y="26"/>
                    <a:pt x="203" y="14"/>
                    <a:pt x="20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12" y="26"/>
                    <a:pt x="27" y="26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2876550" y="1371599"/>
              <a:ext cx="644525" cy="85725"/>
            </a:xfrm>
            <a:custGeom>
              <a:avLst/>
              <a:gdLst>
                <a:gd name="T0" fmla="*/ 177 w 203"/>
                <a:gd name="T1" fmla="*/ 27 h 27"/>
                <a:gd name="T2" fmla="*/ 203 w 203"/>
                <a:gd name="T3" fmla="*/ 27 h 27"/>
                <a:gd name="T4" fmla="*/ 177 w 203"/>
                <a:gd name="T5" fmla="*/ 0 h 27"/>
                <a:gd name="T6" fmla="*/ 27 w 203"/>
                <a:gd name="T7" fmla="*/ 0 h 27"/>
                <a:gd name="T8" fmla="*/ 0 w 203"/>
                <a:gd name="T9" fmla="*/ 27 h 27"/>
                <a:gd name="T10" fmla="*/ 27 w 203"/>
                <a:gd name="T11" fmla="*/ 27 h 27"/>
                <a:gd name="T12" fmla="*/ 177 w 203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7">
                  <a:moveTo>
                    <a:pt x="177" y="27"/>
                  </a:moveTo>
                  <a:cubicBezTo>
                    <a:pt x="203" y="27"/>
                    <a:pt x="203" y="27"/>
                    <a:pt x="203" y="27"/>
                  </a:cubicBezTo>
                  <a:cubicBezTo>
                    <a:pt x="203" y="12"/>
                    <a:pt x="191" y="0"/>
                    <a:pt x="17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27" y="27"/>
                    <a:pt x="27" y="27"/>
                    <a:pt x="27" y="27"/>
                  </a:cubicBezTo>
                  <a:lnTo>
                    <a:pt x="177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1362075" y="574674"/>
              <a:ext cx="485775" cy="488950"/>
            </a:xfrm>
            <a:custGeom>
              <a:avLst/>
              <a:gdLst>
                <a:gd name="T0" fmla="*/ 10 w 153"/>
                <a:gd name="T1" fmla="*/ 37 h 154"/>
                <a:gd name="T2" fmla="*/ 116 w 153"/>
                <a:gd name="T3" fmla="*/ 144 h 154"/>
                <a:gd name="T4" fmla="*/ 153 w 153"/>
                <a:gd name="T5" fmla="*/ 144 h 154"/>
                <a:gd name="T6" fmla="*/ 10 w 153"/>
                <a:gd name="T7" fmla="*/ 0 h 154"/>
                <a:gd name="T8" fmla="*/ 10 w 153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0" y="37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26" y="154"/>
                    <a:pt x="143" y="154"/>
                    <a:pt x="153" y="14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0"/>
                    <a:pt x="0" y="27"/>
                    <a:pt x="10" y="37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1393825" y="542924"/>
              <a:ext cx="488950" cy="488950"/>
            </a:xfrm>
            <a:custGeom>
              <a:avLst/>
              <a:gdLst>
                <a:gd name="T0" fmla="*/ 143 w 154"/>
                <a:gd name="T1" fmla="*/ 116 h 154"/>
                <a:gd name="T2" fmla="*/ 37 w 154"/>
                <a:gd name="T3" fmla="*/ 10 h 154"/>
                <a:gd name="T4" fmla="*/ 0 w 154"/>
                <a:gd name="T5" fmla="*/ 10 h 154"/>
                <a:gd name="T6" fmla="*/ 143 w 154"/>
                <a:gd name="T7" fmla="*/ 154 h 154"/>
                <a:gd name="T8" fmla="*/ 143 w 154"/>
                <a:gd name="T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4">
                  <a:moveTo>
                    <a:pt x="143" y="116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27" y="0"/>
                    <a:pt x="10" y="0"/>
                    <a:pt x="0" y="10"/>
                  </a:cubicBezTo>
                  <a:cubicBezTo>
                    <a:pt x="143" y="154"/>
                    <a:pt x="143" y="154"/>
                    <a:pt x="143" y="154"/>
                  </a:cubicBezTo>
                  <a:cubicBezTo>
                    <a:pt x="154" y="143"/>
                    <a:pt x="154" y="126"/>
                    <a:pt x="143" y="1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27"/>
            <p:cNvSpPr>
              <a:spLocks/>
            </p:cNvSpPr>
            <p:nvPr/>
          </p:nvSpPr>
          <p:spPr bwMode="auto">
            <a:xfrm>
              <a:off x="2667000" y="1884362"/>
              <a:ext cx="488950" cy="488950"/>
            </a:xfrm>
            <a:custGeom>
              <a:avLst/>
              <a:gdLst>
                <a:gd name="T0" fmla="*/ 11 w 154"/>
                <a:gd name="T1" fmla="*/ 37 h 154"/>
                <a:gd name="T2" fmla="*/ 117 w 154"/>
                <a:gd name="T3" fmla="*/ 143 h 154"/>
                <a:gd name="T4" fmla="*/ 154 w 154"/>
                <a:gd name="T5" fmla="*/ 143 h 154"/>
                <a:gd name="T6" fmla="*/ 136 w 154"/>
                <a:gd name="T7" fmla="*/ 125 h 154"/>
                <a:gd name="T8" fmla="*/ 29 w 154"/>
                <a:gd name="T9" fmla="*/ 19 h 154"/>
                <a:gd name="T10" fmla="*/ 11 w 154"/>
                <a:gd name="T11" fmla="*/ 0 h 154"/>
                <a:gd name="T12" fmla="*/ 11 w 154"/>
                <a:gd name="T13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1" y="37"/>
                  </a:moveTo>
                  <a:cubicBezTo>
                    <a:pt x="117" y="143"/>
                    <a:pt x="117" y="143"/>
                    <a:pt x="117" y="143"/>
                  </a:cubicBezTo>
                  <a:cubicBezTo>
                    <a:pt x="127" y="154"/>
                    <a:pt x="144" y="154"/>
                    <a:pt x="154" y="143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0"/>
                    <a:pt x="0" y="27"/>
                    <a:pt x="11" y="37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8"/>
            <p:cNvSpPr>
              <a:spLocks/>
            </p:cNvSpPr>
            <p:nvPr/>
          </p:nvSpPr>
          <p:spPr bwMode="auto">
            <a:xfrm>
              <a:off x="2701925" y="1847849"/>
              <a:ext cx="488950" cy="490538"/>
            </a:xfrm>
            <a:custGeom>
              <a:avLst/>
              <a:gdLst>
                <a:gd name="T0" fmla="*/ 125 w 154"/>
                <a:gd name="T1" fmla="*/ 136 h 154"/>
                <a:gd name="T2" fmla="*/ 143 w 154"/>
                <a:gd name="T3" fmla="*/ 154 h 154"/>
                <a:gd name="T4" fmla="*/ 143 w 154"/>
                <a:gd name="T5" fmla="*/ 117 h 154"/>
                <a:gd name="T6" fmla="*/ 37 w 154"/>
                <a:gd name="T7" fmla="*/ 11 h 154"/>
                <a:gd name="T8" fmla="*/ 0 w 154"/>
                <a:gd name="T9" fmla="*/ 11 h 154"/>
                <a:gd name="T10" fmla="*/ 18 w 154"/>
                <a:gd name="T11" fmla="*/ 30 h 154"/>
                <a:gd name="T12" fmla="*/ 125 w 154"/>
                <a:gd name="T13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25" y="136"/>
                  </a:moveTo>
                  <a:cubicBezTo>
                    <a:pt x="143" y="154"/>
                    <a:pt x="143" y="154"/>
                    <a:pt x="143" y="154"/>
                  </a:cubicBezTo>
                  <a:cubicBezTo>
                    <a:pt x="154" y="144"/>
                    <a:pt x="154" y="127"/>
                    <a:pt x="143" y="11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7" y="0"/>
                    <a:pt x="10" y="0"/>
                    <a:pt x="0" y="11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25" y="1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29"/>
            <p:cNvSpPr>
              <a:spLocks/>
            </p:cNvSpPr>
            <p:nvPr/>
          </p:nvSpPr>
          <p:spPr bwMode="auto">
            <a:xfrm>
              <a:off x="1393825" y="1884362"/>
              <a:ext cx="488950" cy="488950"/>
            </a:xfrm>
            <a:custGeom>
              <a:avLst/>
              <a:gdLst>
                <a:gd name="T0" fmla="*/ 37 w 154"/>
                <a:gd name="T1" fmla="*/ 143 h 154"/>
                <a:gd name="T2" fmla="*/ 143 w 154"/>
                <a:gd name="T3" fmla="*/ 37 h 154"/>
                <a:gd name="T4" fmla="*/ 143 w 154"/>
                <a:gd name="T5" fmla="*/ 0 h 154"/>
                <a:gd name="T6" fmla="*/ 0 w 154"/>
                <a:gd name="T7" fmla="*/ 143 h 154"/>
                <a:gd name="T8" fmla="*/ 37 w 154"/>
                <a:gd name="T9" fmla="*/ 1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4">
                  <a:moveTo>
                    <a:pt x="37" y="143"/>
                  </a:moveTo>
                  <a:cubicBezTo>
                    <a:pt x="143" y="37"/>
                    <a:pt x="143" y="37"/>
                    <a:pt x="143" y="37"/>
                  </a:cubicBezTo>
                  <a:cubicBezTo>
                    <a:pt x="154" y="27"/>
                    <a:pt x="154" y="10"/>
                    <a:pt x="143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" y="154"/>
                    <a:pt x="27" y="154"/>
                    <a:pt x="37" y="143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30"/>
            <p:cNvSpPr>
              <a:spLocks/>
            </p:cNvSpPr>
            <p:nvPr/>
          </p:nvSpPr>
          <p:spPr bwMode="auto">
            <a:xfrm>
              <a:off x="1362075" y="1847849"/>
              <a:ext cx="485775" cy="490538"/>
            </a:xfrm>
            <a:custGeom>
              <a:avLst/>
              <a:gdLst>
                <a:gd name="T0" fmla="*/ 116 w 153"/>
                <a:gd name="T1" fmla="*/ 11 h 154"/>
                <a:gd name="T2" fmla="*/ 10 w 153"/>
                <a:gd name="T3" fmla="*/ 117 h 154"/>
                <a:gd name="T4" fmla="*/ 10 w 153"/>
                <a:gd name="T5" fmla="*/ 154 h 154"/>
                <a:gd name="T6" fmla="*/ 153 w 153"/>
                <a:gd name="T7" fmla="*/ 11 h 154"/>
                <a:gd name="T8" fmla="*/ 116 w 153"/>
                <a:gd name="T9" fmla="*/ 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16" y="11"/>
                  </a:moveTo>
                  <a:cubicBezTo>
                    <a:pt x="10" y="117"/>
                    <a:pt x="10" y="117"/>
                    <a:pt x="10" y="117"/>
                  </a:cubicBezTo>
                  <a:cubicBezTo>
                    <a:pt x="0" y="127"/>
                    <a:pt x="0" y="144"/>
                    <a:pt x="10" y="154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43" y="0"/>
                    <a:pt x="126" y="0"/>
                    <a:pt x="116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1"/>
            <p:cNvSpPr>
              <a:spLocks/>
            </p:cNvSpPr>
            <p:nvPr/>
          </p:nvSpPr>
          <p:spPr bwMode="auto">
            <a:xfrm>
              <a:off x="2701925" y="574674"/>
              <a:ext cx="488950" cy="488950"/>
            </a:xfrm>
            <a:custGeom>
              <a:avLst/>
              <a:gdLst>
                <a:gd name="T0" fmla="*/ 37 w 154"/>
                <a:gd name="T1" fmla="*/ 144 h 154"/>
                <a:gd name="T2" fmla="*/ 143 w 154"/>
                <a:gd name="T3" fmla="*/ 37 h 154"/>
                <a:gd name="T4" fmla="*/ 143 w 154"/>
                <a:gd name="T5" fmla="*/ 0 h 154"/>
                <a:gd name="T6" fmla="*/ 125 w 154"/>
                <a:gd name="T7" fmla="*/ 19 h 154"/>
                <a:gd name="T8" fmla="*/ 18 w 154"/>
                <a:gd name="T9" fmla="*/ 125 h 154"/>
                <a:gd name="T10" fmla="*/ 0 w 154"/>
                <a:gd name="T11" fmla="*/ 144 h 154"/>
                <a:gd name="T12" fmla="*/ 37 w 154"/>
                <a:gd name="T13" fmla="*/ 14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37" y="144"/>
                  </a:moveTo>
                  <a:cubicBezTo>
                    <a:pt x="143" y="37"/>
                    <a:pt x="143" y="37"/>
                    <a:pt x="143" y="37"/>
                  </a:cubicBezTo>
                  <a:cubicBezTo>
                    <a:pt x="154" y="27"/>
                    <a:pt x="154" y="10"/>
                    <a:pt x="14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0" y="154"/>
                    <a:pt x="27" y="154"/>
                    <a:pt x="37" y="14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2667000" y="542924"/>
              <a:ext cx="488950" cy="488950"/>
            </a:xfrm>
            <a:custGeom>
              <a:avLst/>
              <a:gdLst>
                <a:gd name="T0" fmla="*/ 136 w 154"/>
                <a:gd name="T1" fmla="*/ 29 h 154"/>
                <a:gd name="T2" fmla="*/ 154 w 154"/>
                <a:gd name="T3" fmla="*/ 10 h 154"/>
                <a:gd name="T4" fmla="*/ 117 w 154"/>
                <a:gd name="T5" fmla="*/ 10 h 154"/>
                <a:gd name="T6" fmla="*/ 11 w 154"/>
                <a:gd name="T7" fmla="*/ 116 h 154"/>
                <a:gd name="T8" fmla="*/ 11 w 154"/>
                <a:gd name="T9" fmla="*/ 154 h 154"/>
                <a:gd name="T10" fmla="*/ 29 w 154"/>
                <a:gd name="T11" fmla="*/ 135 h 154"/>
                <a:gd name="T12" fmla="*/ 136 w 154"/>
                <a:gd name="T13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6" y="29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44" y="0"/>
                    <a:pt x="127" y="0"/>
                    <a:pt x="117" y="10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0" y="126"/>
                    <a:pt x="0" y="143"/>
                    <a:pt x="11" y="154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136" y="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33"/>
            <p:cNvSpPr>
              <a:spLocks/>
            </p:cNvSpPr>
            <p:nvPr/>
          </p:nvSpPr>
          <p:spPr bwMode="auto">
            <a:xfrm>
              <a:off x="1752600" y="933449"/>
              <a:ext cx="523875" cy="1046163"/>
            </a:xfrm>
            <a:custGeom>
              <a:avLst/>
              <a:gdLst>
                <a:gd name="T0" fmla="*/ 0 w 165"/>
                <a:gd name="T1" fmla="*/ 165 h 329"/>
                <a:gd name="T2" fmla="*/ 165 w 165"/>
                <a:gd name="T3" fmla="*/ 329 h 329"/>
                <a:gd name="T4" fmla="*/ 165 w 165"/>
                <a:gd name="T5" fmla="*/ 0 h 329"/>
                <a:gd name="T6" fmla="*/ 0 w 165"/>
                <a:gd name="T7" fmla="*/ 16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329">
                  <a:moveTo>
                    <a:pt x="0" y="165"/>
                  </a:moveTo>
                  <a:cubicBezTo>
                    <a:pt x="0" y="256"/>
                    <a:pt x="74" y="329"/>
                    <a:pt x="165" y="32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2276475" y="933449"/>
              <a:ext cx="520700" cy="1046163"/>
            </a:xfrm>
            <a:custGeom>
              <a:avLst/>
              <a:gdLst>
                <a:gd name="T0" fmla="*/ 0 w 164"/>
                <a:gd name="T1" fmla="*/ 0 h 329"/>
                <a:gd name="T2" fmla="*/ 0 w 164"/>
                <a:gd name="T3" fmla="*/ 329 h 329"/>
                <a:gd name="T4" fmla="*/ 164 w 164"/>
                <a:gd name="T5" fmla="*/ 165 h 329"/>
                <a:gd name="T6" fmla="*/ 0 w 164"/>
                <a:gd name="T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329">
                  <a:moveTo>
                    <a:pt x="0" y="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91" y="329"/>
                    <a:pt x="164" y="256"/>
                    <a:pt x="164" y="165"/>
                  </a:cubicBezTo>
                  <a:cubicBezTo>
                    <a:pt x="164" y="74"/>
                    <a:pt x="9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11123" y="1953397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Mental Health worker from ARC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60641" y="2951612"/>
            <a:ext cx="3094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orking </a:t>
            </a:r>
            <a:r>
              <a:rPr lang="en-US" dirty="0">
                <a:solidFill>
                  <a:schemeClr val="accent2"/>
                </a:solidFill>
              </a:rPr>
              <a:t>at RAYMER Mondays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Wednesdays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42212" y="4354221"/>
            <a:ext cx="264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Contracted by the District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54203" y="5464360"/>
            <a:ext cx="43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Can connect families with outside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sound system works great!!</a:t>
            </a:r>
          </a:p>
          <a:p>
            <a:endParaRPr lang="en-US" dirty="0"/>
          </a:p>
          <a:p>
            <a:r>
              <a:rPr lang="en-US" dirty="0" smtClean="0"/>
              <a:t>Dream Big…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Projector to mount to ceiling – Points West coming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Staff </a:t>
            </a:r>
            <a:r>
              <a:rPr lang="en-US" smtClean="0"/>
              <a:t>to narrow </a:t>
            </a:r>
            <a:r>
              <a:rPr lang="en-US" dirty="0" smtClean="0"/>
              <a:t>the list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60" y="5791200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Today = 240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Projected at 246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10 divisions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K, K/1, ½, 2, 2/3, 3, 4/5, 4/5, 5/6, 5/6</a:t>
            </a:r>
          </a:p>
          <a:p>
            <a:pPr marL="342900" indent="-342900">
              <a:buFontTx/>
              <a:buChar char="-"/>
            </a:pPr>
            <a:endParaRPr lang="en-US" u="sng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Increase enrollment in the District 21 837 to 22 222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385 more students in district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569 </a:t>
            </a:r>
            <a:r>
              <a:rPr lang="en-US" dirty="0"/>
              <a:t>since last </a:t>
            </a:r>
            <a:r>
              <a:rPr lang="en-US" dirty="0" smtClean="0"/>
              <a:t>year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Class added at North Glenmore, AME, </a:t>
            </a:r>
            <a:r>
              <a:rPr lang="en-US" dirty="0" err="1" smtClean="0"/>
              <a:t>Oyama</a:t>
            </a:r>
            <a:r>
              <a:rPr lang="en-US" dirty="0" smtClean="0"/>
              <a:t>, RVE, SVE, CTE</a:t>
            </a:r>
          </a:p>
        </p:txBody>
      </p:sp>
      <p:pic>
        <p:nvPicPr>
          <p:cNvPr id="6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60" y="5866445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Critical Challenge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842018"/>
            <a:ext cx="6629400" cy="4330182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heart of Raymer? </a:t>
            </a:r>
          </a:p>
          <a:p>
            <a:r>
              <a:rPr lang="en-US" dirty="0" smtClean="0"/>
              <a:t>In others words, what makes Raymer so special?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Grow our strengths</a:t>
            </a:r>
          </a:p>
          <a:p>
            <a:endParaRPr lang="en-US" dirty="0"/>
          </a:p>
          <a:p>
            <a:pPr marL="342900" lvl="2" indent="-342900">
              <a:buFontTx/>
              <a:buChar char="-"/>
            </a:pPr>
            <a:endParaRPr lang="en-US" dirty="0" smtClean="0"/>
          </a:p>
        </p:txBody>
      </p:sp>
      <p:pic>
        <p:nvPicPr>
          <p:cNvPr id="6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7813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love 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45" y="25400"/>
            <a:ext cx="159702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64"/>
            <a:ext cx="4038600" cy="2361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71" y="2199471"/>
            <a:ext cx="3934640" cy="5246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2" y="3352800"/>
            <a:ext cx="5457142" cy="409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49" y="-50606"/>
            <a:ext cx="5273298" cy="395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4" y="1926881"/>
            <a:ext cx="1683337" cy="2253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55" y="-39817"/>
            <a:ext cx="1268186" cy="16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School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b="1" dirty="0" smtClean="0"/>
              <a:t>Goal </a:t>
            </a:r>
            <a:r>
              <a:rPr lang="en-US" sz="2800" b="1" dirty="0"/>
              <a:t>1</a:t>
            </a:r>
            <a:r>
              <a:rPr lang="en-US" sz="2800" dirty="0"/>
              <a:t>- To develop skills of self-awareness and self-regulation in order to promote students' ability to assume responsibility for emotional health</a:t>
            </a:r>
            <a:r>
              <a:rPr lang="en-US" sz="2800" dirty="0" smtClean="0"/>
              <a:t>.</a:t>
            </a:r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  <a:p>
            <a:pPr marL="457200" lvl="2" indent="-457200">
              <a:buFontTx/>
              <a:buChar char="-"/>
            </a:pPr>
            <a:r>
              <a:rPr lang="en-US" sz="2800" dirty="0" smtClean="0"/>
              <a:t>Zones of Regulations</a:t>
            </a:r>
          </a:p>
          <a:p>
            <a:pPr marL="457200" lvl="2" indent="-457200">
              <a:buFontTx/>
              <a:buChar char="-"/>
            </a:pPr>
            <a:r>
              <a:rPr lang="en-US" sz="2800" dirty="0" smtClean="0"/>
              <a:t>Friends Program</a:t>
            </a:r>
          </a:p>
          <a:p>
            <a:pPr marL="457200" lvl="2" indent="-457200">
              <a:buFontTx/>
              <a:buChar char="-"/>
            </a:pPr>
            <a:r>
              <a:rPr lang="en-US" sz="2800" dirty="0" smtClean="0"/>
              <a:t>Common Language</a:t>
            </a: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5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6764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 smtClean="0"/>
              <a:t>90</a:t>
            </a:r>
            <a:r>
              <a:rPr lang="en-US" sz="2800" dirty="0"/>
              <a:t>% of students will Meet/Exceed grade level expectations in Numeracy and Literacy. </a:t>
            </a:r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Mrs. Nickle – literacy intervention Primary students</a:t>
            </a:r>
          </a:p>
          <a:p>
            <a:pPr lvl="2"/>
            <a:r>
              <a:rPr lang="en-US" sz="2800" dirty="0" smtClean="0"/>
              <a:t>Mrs. Daum, Mr. Corrado and Mrs. Neufeld</a:t>
            </a:r>
          </a:p>
          <a:p>
            <a:pPr lvl="2"/>
            <a:r>
              <a:rPr lang="en-US" sz="2800" dirty="0" smtClean="0"/>
              <a:t>First time an Intermediate Informational Meeting</a:t>
            </a:r>
          </a:p>
          <a:p>
            <a:pPr lvl="2"/>
            <a:r>
              <a:rPr lang="en-US" sz="2800" dirty="0" smtClean="0"/>
              <a:t>Homework Club continuing</a:t>
            </a:r>
          </a:p>
          <a:p>
            <a:pPr lvl="2"/>
            <a:endParaRPr lang="en-US" sz="2800" dirty="0"/>
          </a:p>
          <a:p>
            <a:pPr lvl="2"/>
            <a:endParaRPr lang="en-US" sz="2800" dirty="0"/>
          </a:p>
        </p:txBody>
      </p:sp>
      <p:pic>
        <p:nvPicPr>
          <p:cNvPr id="5" name="Picture 4" descr="D:\My Documents\1 RAY\Wendi's Documents\Logo\Log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0245"/>
            <a:ext cx="1041140" cy="8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600200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 smtClean="0"/>
              <a:t>To continue </a:t>
            </a:r>
            <a:r>
              <a:rPr lang="en-US" sz="2800" dirty="0"/>
              <a:t>to develop our students as Thinkers, Learners, Collaborators, Contributors and Innovators. </a:t>
            </a:r>
            <a:endParaRPr lang="en-US" sz="2800" dirty="0" smtClean="0"/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Continuing with Learning in Depth</a:t>
            </a:r>
          </a:p>
          <a:p>
            <a:pPr lvl="2"/>
            <a:r>
              <a:rPr lang="en-US" sz="2800" dirty="0" smtClean="0"/>
              <a:t>Adding Grade 3 students this year</a:t>
            </a:r>
            <a:endParaRPr lang="en-US" sz="2800" dirty="0"/>
          </a:p>
        </p:txBody>
      </p:sp>
      <p:pic>
        <p:nvPicPr>
          <p:cNvPr id="5" name="Content Placeholder 4" descr="D:\My Documents\1 RAY\Wendi's Documents\Logo\LogoHead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28" y="5715000"/>
            <a:ext cx="1334972" cy="81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330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PresenterMedia.com Animated Theme</vt:lpstr>
      <vt:lpstr>PresenterMedia.com Static Theme</vt:lpstr>
      <vt:lpstr>Raymer Elementary</vt:lpstr>
      <vt:lpstr>Welcome Ashley Fricke </vt:lpstr>
      <vt:lpstr>Thank you!</vt:lpstr>
      <vt:lpstr>Enrollment</vt:lpstr>
      <vt:lpstr>Critical Challenge </vt:lpstr>
      <vt:lpstr>PowerPoint Presentation</vt:lpstr>
      <vt:lpstr>School Goals</vt:lpstr>
      <vt:lpstr>Goal 2</vt:lpstr>
      <vt:lpstr>Goal 3</vt:lpstr>
      <vt:lpstr>Communication</vt:lpstr>
      <vt:lpstr>Terry Fox Run Sept 30</vt:lpstr>
      <vt:lpstr>Student Leadership</vt:lpstr>
      <vt:lpstr>Visiting Author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Terrilynn Nunes</cp:lastModifiedBy>
  <cp:revision>188</cp:revision>
  <dcterms:created xsi:type="dcterms:W3CDTF">2010-11-24T18:19:10Z</dcterms:created>
  <dcterms:modified xsi:type="dcterms:W3CDTF">2016-10-19T16:41:38Z</dcterms:modified>
</cp:coreProperties>
</file>