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66" r:id="rId4"/>
    <p:sldId id="268" r:id="rId5"/>
    <p:sldId id="269" r:id="rId6"/>
    <p:sldId id="275" r:id="rId7"/>
    <p:sldId id="272" r:id="rId8"/>
    <p:sldId id="281" r:id="rId9"/>
    <p:sldId id="282" r:id="rId10"/>
    <p:sldId id="274" r:id="rId11"/>
    <p:sldId id="283" r:id="rId12"/>
    <p:sldId id="270" r:id="rId13"/>
    <p:sldId id="284" r:id="rId14"/>
    <p:sldId id="273" r:id="rId15"/>
    <p:sldId id="285" r:id="rId16"/>
    <p:sldId id="286" r:id="rId17"/>
    <p:sldId id="277" r:id="rId18"/>
    <p:sldId id="287" r:id="rId19"/>
    <p:sldId id="288" r:id="rId20"/>
    <p:sldId id="289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24B2C0-8593-443D-83B3-C1972208E01A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CF9F53-DDE4-4316-BFE2-F5B2419C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6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61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098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57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Describe process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Click on the picture of Mar </a:t>
            </a:r>
            <a:r>
              <a:rPr lang="en-US" dirty="0" err="1" smtClean="0"/>
              <a:t>Jok</a:t>
            </a:r>
            <a:r>
              <a:rPr lang="en-US" dirty="0" smtClean="0"/>
              <a:t> to link to their website and Learning Plan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You will be scheduled for School Community Conversations and visits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Go</a:t>
            </a:r>
            <a:r>
              <a:rPr lang="en-US" baseline="0" dirty="0" smtClean="0"/>
              <a:t> on line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More at the Education Focused Trustee Orientation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="1" baseline="0" dirty="0" smtClean="0"/>
              <a:t>Handout – Schedule of School Conversations/Visits</a:t>
            </a:r>
          </a:p>
          <a:p>
            <a:r>
              <a:rPr lang="en-US" b="1" baseline="0" dirty="0" smtClean="0"/>
              <a:t>                   Superintendent’s Report on Achievement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411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7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1882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965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110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40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47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30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64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68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</a:p>
          <a:p>
            <a:r>
              <a:rPr lang="en-US" dirty="0" smtClean="0"/>
              <a:t>- Enhancing</a:t>
            </a:r>
            <a:r>
              <a:rPr lang="en-US" baseline="0" dirty="0" smtClean="0"/>
              <a:t> Student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56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49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110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50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Vianne Kintzinger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6645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89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Kevin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The next 4 slides are the work of the Board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Some involve community consultation and some are affirmations of the work we are</a:t>
            </a:r>
            <a:r>
              <a:rPr lang="en-US" baseline="0" dirty="0" smtClean="0"/>
              <a:t> doing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8A6B-D0B3-4FC9-AFD2-19E37B259D0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53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2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7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3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5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0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6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370D-031E-4851-B342-889598B38ED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C1A1-A685-4CC9-A7F4-35C70CF5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mje.sd23.bc.ca/CLP/Our%20Learning%20Story/Pages/default.aspx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47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524000" y="193195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</a:t>
            </a:r>
          </a:p>
          <a:p>
            <a:pPr algn="ctr">
              <a:spcAft>
                <a:spcPts val="1200"/>
              </a:spcAft>
            </a:pPr>
            <a:r>
              <a:rPr lang="en-CA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COPAC CONFERENCE</a:t>
            </a:r>
          </a:p>
          <a:p>
            <a:pPr algn="ctr">
              <a:spcAft>
                <a:spcPts val="1200"/>
              </a:spcAft>
            </a:pPr>
            <a:r>
              <a:rPr lang="en-CA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 PARENT ENGAGEMENT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73216"/>
            <a:ext cx="12192000" cy="14847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3575720" y="551544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Kaardal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 of Schools/CEO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Okanagan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13628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12" y="234917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UP, TURN AND SHARE …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" y="1054608"/>
            <a:ext cx="10600295" cy="561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789" y="6149550"/>
            <a:ext cx="174970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1064" y="16296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INFLUENCING IMPORTANT?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9546" y="1217569"/>
            <a:ext cx="10375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“If there is one secret of success, it lies in the ability to get the other person’s point of view and see things from his [or her] angle as well as from your own” 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                                                                    			  </a:t>
            </a:r>
            <a:r>
              <a:rPr lang="en-US" sz="2400" dirty="0">
                <a:latin typeface="Calibri" panose="020F0502020204030204" pitchFamily="34" charset="0"/>
              </a:rPr>
              <a:t>Henry Ford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825" y="2962319"/>
            <a:ext cx="6193195" cy="36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6928" cy="1054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608855" y="125941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Parents Have an Important Role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8084" y="2425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STUDENT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991" y="1890051"/>
            <a:ext cx="10753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Enhancing Student Learning Process</a:t>
            </a:r>
          </a:p>
          <a:p>
            <a:pPr lvl="1" indent="-457189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5641" lvl="1" indent="-398453">
              <a:tabLst>
                <a:tab pos="463539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	School Community Learning Plans</a:t>
            </a:r>
          </a:p>
          <a:p>
            <a:pPr marL="855641" lvl="1" indent="-398453">
              <a:buFontTx/>
              <a:buChar char="-"/>
              <a:tabLst>
                <a:tab pos="463539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Community Forums</a:t>
            </a:r>
          </a:p>
          <a:p>
            <a:pPr marL="855641" lvl="1" indent="-398453">
              <a:buFontTx/>
              <a:buChar char="-"/>
              <a:tabLst>
                <a:tab pos="463539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Community Conversations/Visits</a:t>
            </a:r>
          </a:p>
          <a:p>
            <a:pPr lvl="1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46" y="6201828"/>
            <a:ext cx="1751177" cy="525185"/>
          </a:xfrm>
          <a:prstGeom prst="rect">
            <a:avLst/>
          </a:prstGeom>
        </p:spPr>
      </p:pic>
      <p:pic>
        <p:nvPicPr>
          <p:cNvPr id="1028" name="Picture 4" descr="Mar Jok fron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4333329"/>
            <a:ext cx="7143751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392" y="1297156"/>
            <a:ext cx="3876805" cy="28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6332" y="14485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 AND HUNCHING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98211" y="1201945"/>
            <a:ext cx="7199535" cy="53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0" y="1095265"/>
            <a:ext cx="11364639" cy="5644203"/>
          </a:xfrm>
          <a:prstGeom prst="rect">
            <a:avLst/>
          </a:prstGeom>
        </p:spPr>
      </p:pic>
      <p:pic>
        <p:nvPicPr>
          <p:cNvPr id="3" name="Picture 2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752" y="197775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STUDENT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907" y="6215167"/>
            <a:ext cx="174970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1064" y="126749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PROCEDURE</a:t>
            </a:r>
          </a:p>
          <a:p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857" y="1252073"/>
            <a:ext cx="3794243" cy="5406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066" y="2755087"/>
            <a:ext cx="492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School and District Enhancing Student Learning Requirements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803" y="3855334"/>
            <a:ext cx="21717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583" y="-22609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YOUR PAC ENGAGED IN THE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COMMUNITY LEARNING PLAN?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475" y="1874718"/>
            <a:ext cx="7182998" cy="40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12" y="234917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UP, TURN AND SHARE …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" y="1054608"/>
            <a:ext cx="10600295" cy="561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789" y="6229538"/>
            <a:ext cx="174970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6331" y="11769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DISTRICT - COPAC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06" y="2446044"/>
            <a:ext cx="2595529" cy="1773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331" y="1656867"/>
            <a:ext cx="942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Attend Board of Education Meetings or read Agendas and Minutes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COPAC Representative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Board Committee Representative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Affairs Committee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 and Student Services Committee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Finance and Audit Committee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Planning and Facilities Committee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Committee</a:t>
            </a:r>
          </a:p>
          <a:p>
            <a:pPr marL="742932" lvl="1" indent="-285744"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6331" y="11769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DISTRICT - COPAC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638" y="2313842"/>
            <a:ext cx="2821265" cy="19276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331" y="1881764"/>
            <a:ext cx="9424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01629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District Committee Representative 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Aboriginal Education Council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Education Awareness Committee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 Schools Committee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Promoting Schools Committee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 Rights Committee</a:t>
            </a:r>
          </a:p>
          <a:p>
            <a:pPr marL="800080" lvl="1" indent="-34289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Early Years Partnership Committee</a:t>
            </a:r>
          </a:p>
          <a:p>
            <a:pPr marL="742932" lvl="1" indent="-285744"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584" y="21470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 PARENT ENGAGEMENT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88229"/>
            <a:ext cx="12193057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6331" y="11769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  <p:pic>
        <p:nvPicPr>
          <p:cNvPr id="8" name="Picture 2" descr="https://bccpac.bc.c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40552"/>
            <a:ext cx="7726553" cy="220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4078224"/>
            <a:ext cx="10515600" cy="2098739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BCCPAC  http//bccpac.bc.ca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Advocacy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7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8039082" y="235896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C3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Education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936" y="256585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PURPOSE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1544" y="22048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" y="1078989"/>
            <a:ext cx="9402231" cy="5779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12224" y="580526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555" y="6174596"/>
            <a:ext cx="1749704" cy="524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6280" y="6436745"/>
            <a:ext cx="5096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61" y="1245849"/>
            <a:ext cx="113182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Board of Education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Our Mission: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educate students in a safe, inspirational learning environment where each student develops the knowledge and skills to be a lifelong learner and healthy productive member of our global society.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Vision Statement:</a:t>
            </a: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Okanagan Public Schools is a progressive leader in education, which sets the standard for educational excellence and strives to ensure that each student has opportunities to succeed.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867" y="19124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PURPOSE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513" y="1462426"/>
            <a:ext cx="113349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Board of Education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Our Overarching Goal: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"Each Central Okanagan Public School student (K-12) will provide evidence of being a learner, thinker, innovator, collaborator, and contributor." 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7755" y="23491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PURPOSE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910" y="6196701"/>
            <a:ext cx="1751177" cy="5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74"/>
            <a:ext cx="12192000" cy="1284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26573"/>
            <a:ext cx="1005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Connecting…..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Attributes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36" y="1512604"/>
            <a:ext cx="3960440" cy="41549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MINISTRY CORE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  <a:p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189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tabLst>
                <a:tab pos="457189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>
              <a:tabLst>
                <a:tab pos="457189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189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189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  <a:p>
            <a:pPr>
              <a:tabLst>
                <a:tab pos="457189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189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189" algn="l"/>
              </a:tabLs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189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and Social</a:t>
            </a:r>
          </a:p>
          <a:p>
            <a:pPr>
              <a:tabLst>
                <a:tab pos="457189" algn="l"/>
              </a:tabLs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93" y="2433275"/>
            <a:ext cx="775083" cy="676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153" y="3365205"/>
            <a:ext cx="727643" cy="71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877" y="4458056"/>
            <a:ext cx="666921" cy="695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9792" y="1462886"/>
            <a:ext cx="3240360" cy="42986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ATTRIBUTES OF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LEARNER</a:t>
            </a:r>
          </a:p>
          <a:p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189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earner</a:t>
            </a:r>
          </a:p>
          <a:p>
            <a:pPr>
              <a:spcBef>
                <a:spcPts val="800"/>
              </a:spcBef>
              <a:tabLst>
                <a:tab pos="457189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hinker</a:t>
            </a:r>
          </a:p>
          <a:p>
            <a:pPr>
              <a:spcBef>
                <a:spcPts val="800"/>
              </a:spcBef>
              <a:tabLst>
                <a:tab pos="457189" algn="l"/>
              </a:tabLst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nnovator</a:t>
            </a:r>
          </a:p>
          <a:p>
            <a:pPr>
              <a:spcBef>
                <a:spcPts val="800"/>
              </a:spcBef>
              <a:tabLst>
                <a:tab pos="457189" algn="l"/>
              </a:tabLs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ollaborator</a:t>
            </a:r>
          </a:p>
          <a:p>
            <a:pPr>
              <a:spcBef>
                <a:spcPts val="800"/>
              </a:spcBef>
              <a:tabLst>
                <a:tab pos="457189" algn="l"/>
              </a:tabLst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ontributor</a:t>
            </a:r>
          </a:p>
          <a:p>
            <a:pPr>
              <a:spcBef>
                <a:spcPts val="800"/>
              </a:spcBef>
              <a:tabLst>
                <a:tab pos="457189" algn="l"/>
              </a:tabLs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59896" y="2771773"/>
            <a:ext cx="1669896" cy="23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9896" y="3010794"/>
            <a:ext cx="1669896" cy="43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9896" y="3010792"/>
            <a:ext cx="1669896" cy="971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59896" y="3010792"/>
            <a:ext cx="1669896" cy="1532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59896" y="3010792"/>
            <a:ext cx="1669896" cy="214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910" y="6196701"/>
            <a:ext cx="1751177" cy="5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106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ENGAGEMENT IN 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673" y="1739424"/>
            <a:ext cx="10352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703 – Relations with Parents of Students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704 – Parent Advisory Councils (PAC)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705 – District Parent Advisory Council (COPAC)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186" y="3937317"/>
            <a:ext cx="3874609" cy="26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4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81" y="27089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1064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PARENTS ENGAGED 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YOUR SCHOOL?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71" y="6046084"/>
            <a:ext cx="1749704" cy="5243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27843" cy="435133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Parent and Teacher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Parent and Principal/Vice Principal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Events Spectator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Volunteer for Coaching/Events Organization or Field Studies Supervision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Parent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Advisory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Council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Committees at the School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Student Learning Planning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Budget</a:t>
            </a:r>
          </a:p>
          <a:p>
            <a:pPr marL="457189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303" y="2425081"/>
            <a:ext cx="2990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700</Words>
  <Application>Microsoft Office PowerPoint</Application>
  <PresentationFormat>Widescreen</PresentationFormat>
  <Paragraphs>171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 Parent Engagement</dc:title>
  <dc:creator>Kevin Kaardal</dc:creator>
  <cp:lastModifiedBy>Mona Essler</cp:lastModifiedBy>
  <cp:revision>24</cp:revision>
  <dcterms:created xsi:type="dcterms:W3CDTF">2018-11-24T02:01:09Z</dcterms:created>
  <dcterms:modified xsi:type="dcterms:W3CDTF">2018-11-26T18:43:51Z</dcterms:modified>
</cp:coreProperties>
</file>